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qSzgzsDea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gq8nZqYNm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9829800" cy="1066800"/>
          </a:xfrm>
        </p:spPr>
        <p:txBody>
          <a:bodyPr/>
          <a:lstStyle/>
          <a:p>
            <a:pPr algn="ctr"/>
            <a:r>
              <a:rPr lang="sr-Cyrl-RS" dirty="0" smtClean="0"/>
              <a:t>Скок у вис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21346"/>
            <a:ext cx="91440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Драги трећаци,</a:t>
            </a:r>
          </a:p>
          <a:p>
            <a:pPr marL="0" indent="0">
              <a:buNone/>
            </a:pPr>
            <a:r>
              <a:rPr lang="sr-Cyrl-RS" dirty="0" smtClean="0"/>
              <a:t>за данашњи час потребно је:</a:t>
            </a:r>
          </a:p>
          <a:p>
            <a:r>
              <a:rPr lang="sr-Cyrl-RS" dirty="0" smtClean="0"/>
              <a:t>опрема у којој ти је удобно </a:t>
            </a:r>
          </a:p>
          <a:p>
            <a:r>
              <a:rPr lang="sr-Cyrl-RS" dirty="0" smtClean="0"/>
              <a:t>канап или ластиш (уколико имаш) </a:t>
            </a:r>
          </a:p>
          <a:p>
            <a:r>
              <a:rPr lang="sr-Cyrl-RS" dirty="0" smtClean="0"/>
              <a:t>мало простора за вежбање</a:t>
            </a: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Пре него што почнеш, загреј се уз вежбе на следећем линку: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www.youtube.com/watch?v=KqSzgzsDeaU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87819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2"/>
            <a:ext cx="8458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33400"/>
            <a:ext cx="8458200" cy="5105400"/>
          </a:xfrm>
        </p:spPr>
        <p:txBody>
          <a:bodyPr>
            <a:normAutofit fontScale="92500" lnSpcReduction="20000"/>
          </a:bodyPr>
          <a:lstStyle/>
          <a:p>
            <a:pPr indent="457200">
              <a:lnSpc>
                <a:spcPct val="160000"/>
              </a:lnSpc>
            </a:pPr>
            <a:r>
              <a:rPr lang="sr-Cyrl-RS" dirty="0" smtClean="0"/>
              <a:t>Стани са обе ноге на тло, а затим неколико пута скочи у вис што више можеш. Након тога, скачи на леву, па на десну ногу у висину, а затим напред-назад и лево-десно. Укрстите ноге и скачите цик-цак, као маказице. </a:t>
            </a:r>
          </a:p>
          <a:p>
            <a:pPr indent="457200">
              <a:lnSpc>
                <a:spcPct val="150000"/>
              </a:lnSpc>
            </a:pPr>
            <a:r>
              <a:rPr lang="sr-Cyrl-RS" dirty="0" smtClean="0"/>
              <a:t>Уколико имаш ластиш или канап можеш замолити укућане (браћу, сестре или родитеље) да ти држе, а ти да прексачеш у вис што више можеш. Можеш мењати висину канапа. Укључи и укућане у прескакање, како би било још забавније. </a:t>
            </a:r>
          </a:p>
          <a:p>
            <a:pPr indent="457200"/>
            <a:endParaRPr lang="sr-Cyrl-RS" dirty="0"/>
          </a:p>
          <a:p>
            <a:pPr indent="457200"/>
            <a:endParaRPr lang="sr-Cyrl-RS" dirty="0" smtClean="0"/>
          </a:p>
          <a:p>
            <a:pPr indent="457200"/>
            <a:r>
              <a:rPr lang="sr-Cyrl-RS" dirty="0"/>
              <a:t> </a:t>
            </a:r>
            <a:r>
              <a:rPr lang="sr-Cyrl-RS" dirty="0" smtClean="0"/>
              <a:t>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2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0999"/>
            <a:ext cx="8534400" cy="1477851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За крај </a:t>
            </a:r>
            <a:r>
              <a:rPr lang="sr-Cyrl-RS" sz="3200" dirty="0" smtClean="0"/>
              <a:t>плеши и скачи уз ову песму.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438400"/>
            <a:ext cx="6324600" cy="28194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www.youtube.com/watch?v=Qgq8nZqYNmE</a:t>
            </a:r>
            <a:r>
              <a:rPr lang="en-US" dirty="0" smtClean="0">
                <a:hlinkClick r:id="rId2"/>
              </a:rPr>
              <a:t>https://www.youtube.com/watch?v=Qgq8nZqYNmE</a:t>
            </a:r>
            <a:endParaRPr lang="sr-Cyrl-RS" dirty="0"/>
          </a:p>
          <a:p>
            <a:endParaRPr lang="sr-Cyrl-RS" dirty="0" smtClean="0"/>
          </a:p>
          <a:p>
            <a:r>
              <a:rPr lang="sr-Cyrl-RS" dirty="0" smtClean="0"/>
              <a:t>                            Уживајте</a:t>
            </a:r>
            <a:r>
              <a:rPr lang="sr-Cyrl-RS" dirty="0"/>
              <a:t>! </a:t>
            </a:r>
            <a:endParaRPr lang="en-US" dirty="0"/>
          </a:p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6705600" y="3962400"/>
            <a:ext cx="5334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8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120</TotalTime>
  <Words>161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Children Friends 16x9</vt:lpstr>
      <vt:lpstr>Физичко васпитање</vt:lpstr>
      <vt:lpstr>Скок у вис</vt:lpstr>
      <vt:lpstr>PowerPoint Presentation</vt:lpstr>
      <vt:lpstr>За крај плеши и скачи уз ову песму.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keywords/>
  <cp:lastModifiedBy>Natasa</cp:lastModifiedBy>
  <cp:revision>11</cp:revision>
  <dcterms:created xsi:type="dcterms:W3CDTF">2020-04-21T17:04:18Z</dcterms:created>
  <dcterms:modified xsi:type="dcterms:W3CDTF">2020-04-22T16:46:08Z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